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>
        <p:scale>
          <a:sx n="93" d="100"/>
          <a:sy n="93" d="100"/>
        </p:scale>
        <p:origin x="9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A2861-56D0-0012-2F4D-04A8E97B6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9C87AF-00E4-0992-BD07-69F6C00897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A77E0D-B5BE-4BCF-50E8-42BB7A7F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BC6DFB-4639-3EEE-A57E-D784D858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0F4BDD-A6BD-B26B-E4B4-29FCAF24D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068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6DF0D-75F8-DB8C-3E03-FA80DA1CE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0B147A-C6D1-6F68-25EB-B229C409F6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77BC88-3767-F3EF-D3AE-9A0F98C1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1D734A-F856-D208-2218-CC7C21AC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24F321-32CA-C8A4-3215-8ED9AA25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86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0D56FF1-642C-D47D-2635-D086260719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DF1B63-86F3-59CA-36B9-CCCE05164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504F25-5070-D034-1AF4-EFC2CFDEB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103267-F53B-6A54-19BE-1B26CE391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C5D4EC-71D4-997E-9FC6-EE7BE298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79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AD7DD4-D6CB-E0FC-DDF6-1ABA8BE2D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4275AD-E828-6971-F42C-D974C21CB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14BD74-B0AF-75AF-9CAC-2FF1E36C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6FFD660-7454-15AF-F293-42BA01D8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88BCE1-135D-51BC-97D1-01380241F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1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B8AB9-DB14-4EB8-CC5F-031A30874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A084E1-3F52-5EF0-6FCC-275E3E6DE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2A8797-C671-C6FB-6F5B-8B7F2BCCA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038AA2-2468-459A-A623-E0CC634A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C631B2-990C-966B-12B4-F268F168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93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DB382-A7CE-5862-CF3A-9D61EE0BE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91F2CF-B188-6D68-E31E-D8B953882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A86A0D-9293-8928-00BD-A68D81906A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B88302-4897-6D54-4460-048DC0B30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1801BC-6EA3-B215-9A2F-74956323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2E2822-6E65-F2C8-6E3B-4CF68098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59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12D61-40EB-B615-D812-7EF6A2B0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B74C6F-D42B-5DD4-6BBF-7C3DE420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E2B2EC-64E0-9456-9CDF-592C4D119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86CEEE0-169F-F107-637C-FDE922665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32D8D4-5BA7-D864-CD76-53805399F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BA950CF-286C-D3F4-0F59-73B388003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C3DA833-88E8-0209-0E39-406AF7AB8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0615787-6292-0A89-A947-1A5F6E96D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43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5A843-A7FE-1C0D-8DDB-D59824A66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E4A11C4-7921-E70D-8793-31B4BBF4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FA01B84-12EC-37A8-04B8-E1F26BF78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F98AD5-0C7E-484D-8544-CE7A6E38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16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CF55D4-4A2F-75E7-F41E-E9D79911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4FC33CE-AC0A-019B-F929-B585AE9E9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C287745-1829-243F-5065-2974B61F5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7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03787F-B4D9-1A4C-D33B-CBA607DAB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803CF2-542B-5B68-6468-3DE22BD16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C9E115-E67C-F92E-8698-AD51A9D78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CE9EEC0-307E-BC04-9955-4203028AA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EC98282-9A87-3477-A1C1-0953C175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A9B93D-022B-AB77-A0C4-B22A5DAF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5313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A8668-1BB4-748A-673C-E10F7E45C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20F91CD-5637-D6E8-04BF-4BA2DE5331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B975B83-401C-A270-F127-E35F2A4A2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BCAB90-C035-C3B2-60BC-F6430924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F2F751-D432-7FAC-502B-9DBAEE598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8418B7-180C-C19C-DD59-033D64E5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284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13D663-7B23-5A20-5BAB-AD6B9ACE9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78D88D-F533-95AC-DB2C-31E371F8D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34ED2B-B801-18B9-F78C-EA5B57C1B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595D-8F9A-4670-9320-FB7A60A8B3DD}" type="datetimeFigureOut">
              <a:rPr lang="de-DE" smtClean="0"/>
              <a:t>05.10.2023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B8D3A-18C1-5A75-7E8A-BE7192349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ED517-068C-EE06-5F30-F224138766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FEEE-E114-42E1-953A-8B4040778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36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hateaid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8168C-2A1E-8771-11CE-9AD9911FE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dirty="0"/>
              <a:t>Vorlage für die Lehrpraxis: Digitale Netiquette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969D25-2641-7E99-889E-EF57B4313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Das universitäre Lernen, Forschen und Arbeiten findet sowohl in analogen als auch digitalen Räumen statt. Für unseren digitalen Raum gilt ein </a:t>
            </a:r>
            <a:r>
              <a:rPr lang="de-DE" sz="2800" b="1" u="sng" dirty="0">
                <a:ea typeface="Barlow Semi Condensed"/>
                <a:cs typeface="Barlow Semi Condensed"/>
                <a:sym typeface="Barlow Semi Condensed"/>
              </a:rPr>
              <a:t>fairer und respektvoller Umgang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 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ebenso wie in der persönlichen Begegnung. Die digitale Netiquette umfasst:</a:t>
            </a:r>
          </a:p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de-DE" sz="2800" dirty="0">
              <a:ea typeface="Barlow Semi Condensed"/>
              <a:cs typeface="Barlow Semi Condensed"/>
              <a:sym typeface="Barlow Semi Condensed"/>
            </a:endParaRPr>
          </a:p>
          <a:p>
            <a:pPr marL="67310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A7B"/>
              </a:buClr>
              <a:buSzPts val="1100"/>
              <a:buFont typeface="+mj-lt"/>
              <a:buAutoNum type="arabicPeriod"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Wir achten darauf, dass sowohl analoge als auch digitale Räume ein 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Safe Space für alle Beteiligten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sind, in denen eine respektvolle und faire Atmosphäre herrscht. </a:t>
            </a:r>
            <a:r>
              <a:rPr lang="de-DE" sz="2800" dirty="0" err="1">
                <a:ea typeface="Barlow Semi Condensed"/>
                <a:cs typeface="Barlow Semi Condensed"/>
                <a:sym typeface="Barlow Semi Condensed"/>
              </a:rPr>
              <a:t>Hate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Speech, Diskriminierung, Beleidigung und anderes verletzendes Verhalten wird nicht akzeptiert.</a:t>
            </a:r>
          </a:p>
          <a:p>
            <a:pPr marL="142875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2800" dirty="0">
              <a:ea typeface="Barlow Semi Condensed"/>
              <a:cs typeface="Barlow Semi Condensed"/>
              <a:sym typeface="Barlow Semi Condensed"/>
            </a:endParaRPr>
          </a:p>
          <a:p>
            <a:pPr marL="67310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A7B"/>
              </a:buClr>
              <a:buSzPts val="1100"/>
              <a:buFont typeface="+mj-lt"/>
              <a:buAutoNum type="arabicPeriod"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Für die Nutzung von Online-Räumen (Zoom, </a:t>
            </a:r>
            <a:r>
              <a:rPr lang="de-DE" sz="2800" dirty="0" err="1">
                <a:ea typeface="Barlow Semi Condensed"/>
                <a:cs typeface="Barlow Semi Condensed"/>
                <a:sym typeface="Barlow Semi Condensed"/>
              </a:rPr>
              <a:t>Moodle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, o.ä.) nutzen wir 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Klarnamen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und geben an, wie wir gerne angesprochen werden wollen (z. B. Pronomen) an.</a:t>
            </a:r>
          </a:p>
          <a:p>
            <a:pPr marL="142875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2800" dirty="0">
              <a:ea typeface="Barlow Semi Condensed"/>
              <a:cs typeface="Barlow Semi Condensed"/>
              <a:sym typeface="Barlow Semi Condensed"/>
            </a:endParaRPr>
          </a:p>
          <a:p>
            <a:pPr marL="67310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A7B"/>
              </a:buClr>
              <a:buSzPts val="1100"/>
              <a:buFont typeface="+mj-lt"/>
              <a:buAutoNum type="arabicPeriod"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Zur Kommunikation im Rahmen der Lehrveranstaltung nutzen wir ausschließlich die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 universitären Kanäle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(E-Mail, </a:t>
            </a:r>
            <a:r>
              <a:rPr lang="de-DE" sz="2800" dirty="0" err="1">
                <a:ea typeface="Barlow Semi Condensed"/>
                <a:cs typeface="Barlow Semi Condensed"/>
                <a:sym typeface="Barlow Semi Condensed"/>
              </a:rPr>
              <a:t>Moodle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, o.ä.). Wenn private Messenger-Dienste verwendet werden, erfordert dies die ausdrückliche Zustimmung aller Beteiligten. Mit privaten Kontaktdaten gehen wir sensibel um. Sie werden ohne Zustimmung nicht an Dritte weitergegeben.</a:t>
            </a:r>
          </a:p>
          <a:p>
            <a:pPr marL="142875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2800" dirty="0">
              <a:ea typeface="Barlow Semi Condensed"/>
              <a:cs typeface="Barlow Semi Condensed"/>
              <a:sym typeface="Barlow Semi Condensed"/>
            </a:endParaRPr>
          </a:p>
          <a:p>
            <a:pPr marL="67310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3A7B"/>
              </a:buClr>
              <a:buSzPts val="1100"/>
              <a:buFont typeface="+mj-lt"/>
              <a:buAutoNum type="arabicPeriod"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Es werden 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keine Audio- oder Bildaufnahmen von Personen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ohne ihre vorherige, explizite Zustimmung angefertigt. Dies umfasst auch Screenshots von Zoom-Räumen oder Aufnahmen von Power-Point-Folien. Sollten Aufnahmen mit Zustimmung angefertigt worden sein, werden diese nicht ohne Zustimmung von abgebildeten Personen an Dritte versendet. Die Verletzung am Recht des eigenen Bildes stellt eine Straftat dar.</a:t>
            </a:r>
          </a:p>
          <a:p>
            <a:pPr marL="142875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de-DE" sz="2800" dirty="0">
              <a:ea typeface="Barlow Semi Condensed"/>
              <a:cs typeface="Barlow Semi Condensed"/>
              <a:sym typeface="Barlow Semi Condensed"/>
            </a:endParaRPr>
          </a:p>
          <a:p>
            <a:pPr marL="673100" lvl="0" indent="-51435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100"/>
              <a:buFont typeface="+mj-lt"/>
              <a:buAutoNum type="arabicPeriod"/>
            </a:pP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Sollten Sie Diskriminierung oder Gewalt im Zuge der Lehrveranstaltung erlebt haben, können Sie sich an die </a:t>
            </a:r>
            <a:r>
              <a:rPr lang="de-DE" sz="2800" b="1" dirty="0">
                <a:ea typeface="Barlow Semi Condensed"/>
                <a:cs typeface="Barlow Semi Condensed"/>
                <a:sym typeface="Barlow Semi Condensed"/>
              </a:rPr>
              <a:t>universitäre Anlaufstelle 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wenden: </a:t>
            </a:r>
            <a:r>
              <a:rPr lang="de-DE" sz="2800" i="1" dirty="0">
                <a:highlight>
                  <a:schemeClr val="accent6"/>
                </a:highlight>
                <a:ea typeface="Barlow Semi Condensed"/>
                <a:cs typeface="Barlow Semi Condensed"/>
                <a:sym typeface="Barlow Semi Condensed"/>
              </a:rPr>
              <a:t>*hier zuständige Anlaufstelle der Hochschule einfügen*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oder für </a:t>
            </a:r>
            <a:r>
              <a:rPr lang="de-DE" sz="2800" dirty="0" err="1">
                <a:ea typeface="Barlow Semi Condensed"/>
                <a:cs typeface="Barlow Semi Condensed"/>
                <a:sym typeface="Barlow Semi Condensed"/>
              </a:rPr>
              <a:t>spezifisich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digitale Gewalterfahrungen das Angebot von </a:t>
            </a:r>
            <a:r>
              <a:rPr lang="de-DE" sz="2800" u="sng" dirty="0">
                <a:ea typeface="Barlow Semi Condensed"/>
                <a:cs typeface="Barlow Semi Condensed"/>
                <a:sym typeface="Barlow Semi Condense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https://hateaid.org</a:t>
            </a:r>
            <a:r>
              <a:rPr lang="de-DE" sz="2800" dirty="0">
                <a:ea typeface="Barlow Semi Condensed"/>
                <a:cs typeface="Barlow Semi Condensed"/>
                <a:sym typeface="Barlow Semi Condensed"/>
              </a:rPr>
              <a:t> wahrnehmen. Als Lehrperson möchte ich Ihnen außerdem meine Unterstützung zusichern, wenn Sie diese wahrnehmen möchten. </a:t>
            </a:r>
          </a:p>
        </p:txBody>
      </p:sp>
    </p:spTree>
    <p:extLst>
      <p:ext uri="{BB962C8B-B14F-4D97-AF65-F5344CB8AC3E}">
        <p14:creationId xmlns:p14="http://schemas.microsoft.com/office/powerpoint/2010/main" val="367923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Vorlage für die Lehrpraxis: Digitale Netiquette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für die Lehrpraxis: Digitale Netiquette</dc:title>
  <dc:creator>Siegel, Michael</dc:creator>
  <cp:lastModifiedBy>Siegel, Michael</cp:lastModifiedBy>
  <cp:revision>2</cp:revision>
  <dcterms:created xsi:type="dcterms:W3CDTF">2023-10-05T14:11:47Z</dcterms:created>
  <dcterms:modified xsi:type="dcterms:W3CDTF">2023-10-05T14:48:54Z</dcterms:modified>
</cp:coreProperties>
</file>